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3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Gabriel" initials="GG" lastIdx="1" clrIdx="0">
    <p:extLst>
      <p:ext uri="{19B8F6BF-5375-455C-9EA6-DF929625EA0E}">
        <p15:presenceInfo xmlns:p15="http://schemas.microsoft.com/office/powerpoint/2012/main" userId="ecf7b375db655d5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54" autoAdjust="0"/>
  </p:normalViewPr>
  <p:slideViewPr>
    <p:cSldViewPr snapToGrid="0">
      <p:cViewPr varScale="1">
        <p:scale>
          <a:sx n="85" d="100"/>
          <a:sy n="85" d="100"/>
        </p:scale>
        <p:origin x="1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Gabriel" userId="ecf7b375db655d5b" providerId="LiveId" clId="{FD4FACB4-DC62-463E-A9DF-7F58AAE3201E}"/>
    <pc:docChg chg="undo redo custSel addSld delSld modSld">
      <pc:chgData name="Gabriel Gabriel" userId="ecf7b375db655d5b" providerId="LiveId" clId="{FD4FACB4-DC62-463E-A9DF-7F58AAE3201E}" dt="2022-06-05T01:59:09.139" v="2483" actId="14100"/>
      <pc:docMkLst>
        <pc:docMk/>
      </pc:docMkLst>
      <pc:sldChg chg="delSp modSp mod modTransition delDesignElem">
        <pc:chgData name="Gabriel Gabriel" userId="ecf7b375db655d5b" providerId="LiveId" clId="{FD4FACB4-DC62-463E-A9DF-7F58AAE3201E}" dt="2022-06-05T01:21:19.997" v="2394"/>
        <pc:sldMkLst>
          <pc:docMk/>
          <pc:sldMk cId="1244088316" sldId="256"/>
        </pc:sldMkLst>
        <pc:spChg chg="mod">
          <ac:chgData name="Gabriel Gabriel" userId="ecf7b375db655d5b" providerId="LiveId" clId="{FD4FACB4-DC62-463E-A9DF-7F58AAE3201E}" dt="2022-06-05T00:08:40.750" v="26" actId="20577"/>
          <ac:spMkLst>
            <pc:docMk/>
            <pc:sldMk cId="1244088316" sldId="256"/>
            <ac:spMk id="3" creationId="{53FC0B2E-127B-48EB-973E-95993B31F6B0}"/>
          </ac:spMkLst>
        </pc:spChg>
        <pc:spChg chg="del">
          <ac:chgData name="Gabriel Gabriel" userId="ecf7b375db655d5b" providerId="LiveId" clId="{FD4FACB4-DC62-463E-A9DF-7F58AAE3201E}" dt="2022-06-05T00:07:09.458" v="1"/>
          <ac:spMkLst>
            <pc:docMk/>
            <pc:sldMk cId="1244088316" sldId="256"/>
            <ac:spMk id="25" creationId="{4D90D76C-184F-4A96-8FE8-1114F8EE1F56}"/>
          </ac:spMkLst>
        </pc:spChg>
        <pc:spChg chg="del">
          <ac:chgData name="Gabriel Gabriel" userId="ecf7b375db655d5b" providerId="LiveId" clId="{FD4FACB4-DC62-463E-A9DF-7F58AAE3201E}" dt="2022-06-05T00:07:09.458" v="1"/>
          <ac:spMkLst>
            <pc:docMk/>
            <pc:sldMk cId="1244088316" sldId="256"/>
            <ac:spMk id="27" creationId="{2F9DE355-E8A7-498B-A6A0-54D03B953F89}"/>
          </ac:spMkLst>
        </pc:spChg>
        <pc:picChg chg="mod">
          <ac:chgData name="Gabriel Gabriel" userId="ecf7b375db655d5b" providerId="LiveId" clId="{FD4FACB4-DC62-463E-A9DF-7F58AAE3201E}" dt="2022-06-05T00:08:26.605" v="9" actId="1076"/>
          <ac:picMkLst>
            <pc:docMk/>
            <pc:sldMk cId="1244088316" sldId="256"/>
            <ac:picMk id="6" creationId="{5DF55EA0-2904-428E-BDE4-865D2AF24E7B}"/>
          </ac:picMkLst>
        </pc:picChg>
      </pc:sldChg>
      <pc:sldChg chg="addSp delSp modSp mod modTransition addCm delCm">
        <pc:chgData name="Gabriel Gabriel" userId="ecf7b375db655d5b" providerId="LiveId" clId="{FD4FACB4-DC62-463E-A9DF-7F58AAE3201E}" dt="2022-06-05T01:21:42.991" v="2395"/>
        <pc:sldMkLst>
          <pc:docMk/>
          <pc:sldMk cId="1773624187" sldId="257"/>
        </pc:sldMkLst>
        <pc:spChg chg="mod">
          <ac:chgData name="Gabriel Gabriel" userId="ecf7b375db655d5b" providerId="LiveId" clId="{FD4FACB4-DC62-463E-A9DF-7F58AAE3201E}" dt="2022-06-05T00:45:39.379" v="1418" actId="1076"/>
          <ac:spMkLst>
            <pc:docMk/>
            <pc:sldMk cId="1773624187" sldId="257"/>
            <ac:spMk id="2" creationId="{8D395044-8014-49F4-8988-BBFC98E81649}"/>
          </ac:spMkLst>
        </pc:spChg>
        <pc:spChg chg="add del">
          <ac:chgData name="Gabriel Gabriel" userId="ecf7b375db655d5b" providerId="LiveId" clId="{FD4FACB4-DC62-463E-A9DF-7F58AAE3201E}" dt="2022-06-05T00:38:17.899" v="1301" actId="478"/>
          <ac:spMkLst>
            <pc:docMk/>
            <pc:sldMk cId="1773624187" sldId="257"/>
            <ac:spMk id="8" creationId="{337D0163-AB78-4926-A18A-24FF98C59056}"/>
          </ac:spMkLst>
        </pc:spChg>
        <pc:spChg chg="add del mod">
          <ac:chgData name="Gabriel Gabriel" userId="ecf7b375db655d5b" providerId="LiveId" clId="{FD4FACB4-DC62-463E-A9DF-7F58AAE3201E}" dt="2022-06-05T00:45:07.215" v="1411" actId="478"/>
          <ac:spMkLst>
            <pc:docMk/>
            <pc:sldMk cId="1773624187" sldId="257"/>
            <ac:spMk id="9" creationId="{C474FFEB-D9FA-42E2-B0E2-1C74F8884D39}"/>
          </ac:spMkLst>
        </pc:spChg>
        <pc:spChg chg="add mod">
          <ac:chgData name="Gabriel Gabriel" userId="ecf7b375db655d5b" providerId="LiveId" clId="{FD4FACB4-DC62-463E-A9DF-7F58AAE3201E}" dt="2022-06-05T00:45:18.478" v="1415" actId="20577"/>
          <ac:spMkLst>
            <pc:docMk/>
            <pc:sldMk cId="1773624187" sldId="257"/>
            <ac:spMk id="11" creationId="{26320AE4-A76B-4778-BD67-024E69F48CF4}"/>
          </ac:spMkLst>
        </pc:spChg>
        <pc:spChg chg="add del mod">
          <ac:chgData name="Gabriel Gabriel" userId="ecf7b375db655d5b" providerId="LiveId" clId="{FD4FACB4-DC62-463E-A9DF-7F58AAE3201E}" dt="2022-06-05T00:44:48.152" v="1396"/>
          <ac:spMkLst>
            <pc:docMk/>
            <pc:sldMk cId="1773624187" sldId="257"/>
            <ac:spMk id="12" creationId="{9F694EB0-A84B-4117-BF7B-F7AD8C9588B9}"/>
          </ac:spMkLst>
        </pc:spChg>
        <pc:spChg chg="add del mod">
          <ac:chgData name="Gabriel Gabriel" userId="ecf7b375db655d5b" providerId="LiveId" clId="{FD4FACB4-DC62-463E-A9DF-7F58AAE3201E}" dt="2022-06-05T00:44:48.121" v="1395"/>
          <ac:spMkLst>
            <pc:docMk/>
            <pc:sldMk cId="1773624187" sldId="257"/>
            <ac:spMk id="13" creationId="{965FAF17-4D78-41E0-AD55-AE54552FC8D6}"/>
          </ac:spMkLst>
        </pc:spChg>
        <pc:spChg chg="add del mod">
          <ac:chgData name="Gabriel Gabriel" userId="ecf7b375db655d5b" providerId="LiveId" clId="{FD4FACB4-DC62-463E-A9DF-7F58AAE3201E}" dt="2022-06-05T00:44:48.094" v="1394"/>
          <ac:spMkLst>
            <pc:docMk/>
            <pc:sldMk cId="1773624187" sldId="257"/>
            <ac:spMk id="14" creationId="{482BC5BF-0F76-4C43-B68F-F94AB8F23A72}"/>
          </ac:spMkLst>
        </pc:spChg>
        <pc:picChg chg="mod">
          <ac:chgData name="Gabriel Gabriel" userId="ecf7b375db655d5b" providerId="LiveId" clId="{FD4FACB4-DC62-463E-A9DF-7F58AAE3201E}" dt="2022-06-05T00:45:33.925" v="1417" actId="1440"/>
          <ac:picMkLst>
            <pc:docMk/>
            <pc:sldMk cId="1773624187" sldId="257"/>
            <ac:picMk id="5" creationId="{EE66E8AB-FA57-43CD-B0C2-D68CE60C4848}"/>
          </ac:picMkLst>
        </pc:picChg>
        <pc:picChg chg="add del mod">
          <ac:chgData name="Gabriel Gabriel" userId="ecf7b375db655d5b" providerId="LiveId" clId="{FD4FACB4-DC62-463E-A9DF-7F58AAE3201E}" dt="2022-06-05T00:35:28.960" v="935" actId="478"/>
          <ac:picMkLst>
            <pc:docMk/>
            <pc:sldMk cId="1773624187" sldId="257"/>
            <ac:picMk id="7" creationId="{1DC0A3B0-2567-4586-9190-44E5CAD6CEE7}"/>
          </ac:picMkLst>
        </pc:picChg>
        <pc:picChg chg="add del mod">
          <ac:chgData name="Gabriel Gabriel" userId="ecf7b375db655d5b" providerId="LiveId" clId="{FD4FACB4-DC62-463E-A9DF-7F58AAE3201E}" dt="2022-06-05T00:41:19.838" v="1310"/>
          <ac:picMkLst>
            <pc:docMk/>
            <pc:sldMk cId="1773624187" sldId="257"/>
            <ac:picMk id="10" creationId="{C2CBC9DD-081F-487E-AE14-97AD58691565}"/>
          </ac:picMkLst>
        </pc:picChg>
      </pc:sldChg>
      <pc:sldChg chg="addSp delSp modSp mod modTransition">
        <pc:chgData name="Gabriel Gabriel" userId="ecf7b375db655d5b" providerId="LiveId" clId="{FD4FACB4-DC62-463E-A9DF-7F58AAE3201E}" dt="2022-06-05T01:23:03.335" v="2407"/>
        <pc:sldMkLst>
          <pc:docMk/>
          <pc:sldMk cId="1429047768" sldId="258"/>
        </pc:sldMkLst>
        <pc:spChg chg="mod">
          <ac:chgData name="Gabriel Gabriel" userId="ecf7b375db655d5b" providerId="LiveId" clId="{FD4FACB4-DC62-463E-A9DF-7F58AAE3201E}" dt="2022-06-05T00:10:04.685" v="31" actId="207"/>
          <ac:spMkLst>
            <pc:docMk/>
            <pc:sldMk cId="1429047768" sldId="258"/>
            <ac:spMk id="2" creationId="{EB0C61D3-D5AD-444B-9CA9-87CB8E2E3537}"/>
          </ac:spMkLst>
        </pc:spChg>
        <pc:spChg chg="del mod">
          <ac:chgData name="Gabriel Gabriel" userId="ecf7b375db655d5b" providerId="LiveId" clId="{FD4FACB4-DC62-463E-A9DF-7F58AAE3201E}" dt="2022-06-05T00:09:41.104" v="27"/>
          <ac:spMkLst>
            <pc:docMk/>
            <pc:sldMk cId="1429047768" sldId="258"/>
            <ac:spMk id="3" creationId="{01D832C8-28CF-40E9-AAB8-664A3EBE88C7}"/>
          </ac:spMkLst>
        </pc:spChg>
        <pc:spChg chg="add mod">
          <ac:chgData name="Gabriel Gabriel" userId="ecf7b375db655d5b" providerId="LiveId" clId="{FD4FACB4-DC62-463E-A9DF-7F58AAE3201E}" dt="2022-06-05T00:20:54.254" v="514" actId="1076"/>
          <ac:spMkLst>
            <pc:docMk/>
            <pc:sldMk cId="1429047768" sldId="258"/>
            <ac:spMk id="8" creationId="{674D3142-0099-4A31-8402-27B7282EC801}"/>
          </ac:spMkLst>
        </pc:spChg>
        <pc:spChg chg="add mod">
          <ac:chgData name="Gabriel Gabriel" userId="ecf7b375db655d5b" providerId="LiveId" clId="{FD4FACB4-DC62-463E-A9DF-7F58AAE3201E}" dt="2022-06-05T00:25:45.602" v="892" actId="20577"/>
          <ac:spMkLst>
            <pc:docMk/>
            <pc:sldMk cId="1429047768" sldId="258"/>
            <ac:spMk id="9" creationId="{4D0E1953-7ACC-4C18-A62A-F1659414A85D}"/>
          </ac:spMkLst>
        </pc:spChg>
        <pc:picChg chg="add mod">
          <ac:chgData name="Gabriel Gabriel" userId="ecf7b375db655d5b" providerId="LiveId" clId="{FD4FACB4-DC62-463E-A9DF-7F58AAE3201E}" dt="2022-06-05T00:10:18.627" v="34" actId="1076"/>
          <ac:picMkLst>
            <pc:docMk/>
            <pc:sldMk cId="1429047768" sldId="258"/>
            <ac:picMk id="5" creationId="{9F6E371A-87AC-462B-87D7-BE088FAB2C92}"/>
          </ac:picMkLst>
        </pc:picChg>
        <pc:picChg chg="add del mod">
          <ac:chgData name="Gabriel Gabriel" userId="ecf7b375db655d5b" providerId="LiveId" clId="{FD4FACB4-DC62-463E-A9DF-7F58AAE3201E}" dt="2022-06-05T00:09:45.049" v="29"/>
          <ac:picMkLst>
            <pc:docMk/>
            <pc:sldMk cId="1429047768" sldId="258"/>
            <ac:picMk id="7" creationId="{69E129CE-2B32-4528-9AB5-832D29071BC0}"/>
          </ac:picMkLst>
        </pc:picChg>
      </pc:sldChg>
      <pc:sldChg chg="addSp modSp new mod modTransition">
        <pc:chgData name="Gabriel Gabriel" userId="ecf7b375db655d5b" providerId="LiveId" clId="{FD4FACB4-DC62-463E-A9DF-7F58AAE3201E}" dt="2022-06-05T01:23:08.468" v="2408"/>
        <pc:sldMkLst>
          <pc:docMk/>
          <pc:sldMk cId="709166617" sldId="259"/>
        </pc:sldMkLst>
        <pc:spChg chg="mod">
          <ac:chgData name="Gabriel Gabriel" userId="ecf7b375db655d5b" providerId="LiveId" clId="{FD4FACB4-DC62-463E-A9DF-7F58AAE3201E}" dt="2022-06-05T00:35:28.040" v="934" actId="20577"/>
          <ac:spMkLst>
            <pc:docMk/>
            <pc:sldMk cId="709166617" sldId="259"/>
            <ac:spMk id="2" creationId="{380EC199-17EC-44A6-8AEE-B8201B20F671}"/>
          </ac:spMkLst>
        </pc:spChg>
        <pc:spChg chg="mod">
          <ac:chgData name="Gabriel Gabriel" userId="ecf7b375db655d5b" providerId="LiveId" clId="{FD4FACB4-DC62-463E-A9DF-7F58AAE3201E}" dt="2022-06-05T00:55:34.028" v="1829" actId="20577"/>
          <ac:spMkLst>
            <pc:docMk/>
            <pc:sldMk cId="709166617" sldId="259"/>
            <ac:spMk id="3" creationId="{E4C30B1A-151E-44F7-93C0-2B56313B825C}"/>
          </ac:spMkLst>
        </pc:spChg>
        <pc:picChg chg="add mod">
          <ac:chgData name="Gabriel Gabriel" userId="ecf7b375db655d5b" providerId="LiveId" clId="{FD4FACB4-DC62-463E-A9DF-7F58AAE3201E}" dt="2022-06-05T00:34:13.933" v="902" actId="1076"/>
          <ac:picMkLst>
            <pc:docMk/>
            <pc:sldMk cId="709166617" sldId="259"/>
            <ac:picMk id="4" creationId="{A86EA409-9657-4E02-9C0E-E1BAC5EA7275}"/>
          </ac:picMkLst>
        </pc:picChg>
      </pc:sldChg>
      <pc:sldChg chg="addSp delSp modSp new mod modTransition">
        <pc:chgData name="Gabriel Gabriel" userId="ecf7b375db655d5b" providerId="LiveId" clId="{FD4FACB4-DC62-463E-A9DF-7F58AAE3201E}" dt="2022-06-05T01:22:45.740" v="2403"/>
        <pc:sldMkLst>
          <pc:docMk/>
          <pc:sldMk cId="2819247119" sldId="260"/>
        </pc:sldMkLst>
        <pc:spChg chg="mod">
          <ac:chgData name="Gabriel Gabriel" userId="ecf7b375db655d5b" providerId="LiveId" clId="{FD4FACB4-DC62-463E-A9DF-7F58AAE3201E}" dt="2022-06-05T01:02:49.364" v="2022" actId="1076"/>
          <ac:spMkLst>
            <pc:docMk/>
            <pc:sldMk cId="2819247119" sldId="260"/>
            <ac:spMk id="2" creationId="{C03EE79A-1250-4846-A0B6-485C88F4D56A}"/>
          </ac:spMkLst>
        </pc:spChg>
        <pc:spChg chg="del">
          <ac:chgData name="Gabriel Gabriel" userId="ecf7b375db655d5b" providerId="LiveId" clId="{FD4FACB4-DC62-463E-A9DF-7F58AAE3201E}" dt="2022-06-05T01:01:08.875" v="2011"/>
          <ac:spMkLst>
            <pc:docMk/>
            <pc:sldMk cId="2819247119" sldId="260"/>
            <ac:spMk id="3" creationId="{F6A4A908-C0A6-40A7-A951-997977360EBE}"/>
          </ac:spMkLst>
        </pc:spChg>
        <pc:picChg chg="add mod ord">
          <ac:chgData name="Gabriel Gabriel" userId="ecf7b375db655d5b" providerId="LiveId" clId="{FD4FACB4-DC62-463E-A9DF-7F58AAE3201E}" dt="2022-06-05T01:02:28.511" v="2020" actId="1076"/>
          <ac:picMkLst>
            <pc:docMk/>
            <pc:sldMk cId="2819247119" sldId="260"/>
            <ac:picMk id="5" creationId="{451C069F-B786-42CB-8926-51473D266384}"/>
          </ac:picMkLst>
        </pc:picChg>
        <pc:picChg chg="add mod">
          <ac:chgData name="Gabriel Gabriel" userId="ecf7b375db655d5b" providerId="LiveId" clId="{FD4FACB4-DC62-463E-A9DF-7F58AAE3201E}" dt="2022-06-05T01:02:32.004" v="2021" actId="1076"/>
          <ac:picMkLst>
            <pc:docMk/>
            <pc:sldMk cId="2819247119" sldId="260"/>
            <ac:picMk id="1026" creationId="{8198709C-4E73-4DC7-980E-1E77DB7FF5F7}"/>
          </ac:picMkLst>
        </pc:picChg>
      </pc:sldChg>
      <pc:sldChg chg="addSp modSp new mod modTransition">
        <pc:chgData name="Gabriel Gabriel" userId="ecf7b375db655d5b" providerId="LiveId" clId="{FD4FACB4-DC62-463E-A9DF-7F58AAE3201E}" dt="2022-06-05T01:24:00.358" v="2412"/>
        <pc:sldMkLst>
          <pc:docMk/>
          <pc:sldMk cId="2905982176" sldId="261"/>
        </pc:sldMkLst>
        <pc:spChg chg="mod">
          <ac:chgData name="Gabriel Gabriel" userId="ecf7b375db655d5b" providerId="LiveId" clId="{FD4FACB4-DC62-463E-A9DF-7F58AAE3201E}" dt="2022-06-05T01:10:26.341" v="2107" actId="20577"/>
          <ac:spMkLst>
            <pc:docMk/>
            <pc:sldMk cId="2905982176" sldId="261"/>
            <ac:spMk id="2" creationId="{34F45CB6-A35D-4A5D-8ED5-31E22F22D5C9}"/>
          </ac:spMkLst>
        </pc:spChg>
        <pc:spChg chg="mod">
          <ac:chgData name="Gabriel Gabriel" userId="ecf7b375db655d5b" providerId="LiveId" clId="{FD4FACB4-DC62-463E-A9DF-7F58AAE3201E}" dt="2022-06-05T01:10:17.972" v="2104" actId="14100"/>
          <ac:spMkLst>
            <pc:docMk/>
            <pc:sldMk cId="2905982176" sldId="261"/>
            <ac:spMk id="3" creationId="{5C607909-58CD-4AC0-974F-84235CD48835}"/>
          </ac:spMkLst>
        </pc:spChg>
        <pc:spChg chg="add mod">
          <ac:chgData name="Gabriel Gabriel" userId="ecf7b375db655d5b" providerId="LiveId" clId="{FD4FACB4-DC62-463E-A9DF-7F58AAE3201E}" dt="2022-06-05T01:13:54.144" v="2284" actId="1076"/>
          <ac:spMkLst>
            <pc:docMk/>
            <pc:sldMk cId="2905982176" sldId="261"/>
            <ac:spMk id="4" creationId="{E0510BE2-9A3B-4829-B9B0-EAFE4041CBCA}"/>
          </ac:spMkLst>
        </pc:spChg>
        <pc:spChg chg="add mod">
          <ac:chgData name="Gabriel Gabriel" userId="ecf7b375db655d5b" providerId="LiveId" clId="{FD4FACB4-DC62-463E-A9DF-7F58AAE3201E}" dt="2022-06-05T01:13:47.147" v="2283" actId="1076"/>
          <ac:spMkLst>
            <pc:docMk/>
            <pc:sldMk cId="2905982176" sldId="261"/>
            <ac:spMk id="5" creationId="{8CA64619-5319-4BF0-928B-CB9DA4766C70}"/>
          </ac:spMkLst>
        </pc:spChg>
      </pc:sldChg>
      <pc:sldChg chg="addSp delSp modSp new mod modTransition">
        <pc:chgData name="Gabriel Gabriel" userId="ecf7b375db655d5b" providerId="LiveId" clId="{FD4FACB4-DC62-463E-A9DF-7F58AAE3201E}" dt="2022-06-05T01:24:28.309" v="2420"/>
        <pc:sldMkLst>
          <pc:docMk/>
          <pc:sldMk cId="2716797726" sldId="262"/>
        </pc:sldMkLst>
        <pc:spChg chg="mod">
          <ac:chgData name="Gabriel Gabriel" userId="ecf7b375db655d5b" providerId="LiveId" clId="{FD4FACB4-DC62-463E-A9DF-7F58AAE3201E}" dt="2022-06-05T01:16:13.426" v="2384" actId="27636"/>
          <ac:spMkLst>
            <pc:docMk/>
            <pc:sldMk cId="2716797726" sldId="262"/>
            <ac:spMk id="2" creationId="{B1ADBC01-95AA-4A5C-9E9A-78A92AB71DB0}"/>
          </ac:spMkLst>
        </pc:spChg>
        <pc:spChg chg="del mod">
          <ac:chgData name="Gabriel Gabriel" userId="ecf7b375db655d5b" providerId="LiveId" clId="{FD4FACB4-DC62-463E-A9DF-7F58AAE3201E}" dt="2022-06-05T01:17:33.763" v="2388"/>
          <ac:spMkLst>
            <pc:docMk/>
            <pc:sldMk cId="2716797726" sldId="262"/>
            <ac:spMk id="3" creationId="{48D3DBA1-FD34-4C16-988C-1501C28FD21B}"/>
          </ac:spMkLst>
        </pc:spChg>
        <pc:spChg chg="add del mod">
          <ac:chgData name="Gabriel Gabriel" userId="ecf7b375db655d5b" providerId="LiveId" clId="{FD4FACB4-DC62-463E-A9DF-7F58AAE3201E}" dt="2022-06-05T01:17:21.474" v="2387"/>
          <ac:spMkLst>
            <pc:docMk/>
            <pc:sldMk cId="2716797726" sldId="262"/>
            <ac:spMk id="4" creationId="{A446C64D-CCE8-4EB4-92BA-D2E18012EA7C}"/>
          </ac:spMkLst>
        </pc:spChg>
        <pc:spChg chg="add del mod">
          <ac:chgData name="Gabriel Gabriel" userId="ecf7b375db655d5b" providerId="LiveId" clId="{FD4FACB4-DC62-463E-A9DF-7F58AAE3201E}" dt="2022-06-05T01:17:21.474" v="2387"/>
          <ac:spMkLst>
            <pc:docMk/>
            <pc:sldMk cId="2716797726" sldId="262"/>
            <ac:spMk id="5" creationId="{CBA97EFE-482D-4750-93DE-AF66E03438AF}"/>
          </ac:spMkLst>
        </pc:spChg>
        <pc:picChg chg="add mod">
          <ac:chgData name="Gabriel Gabriel" userId="ecf7b375db655d5b" providerId="LiveId" clId="{FD4FACB4-DC62-463E-A9DF-7F58AAE3201E}" dt="2022-06-05T01:19:06.417" v="2389" actId="1076"/>
          <ac:picMkLst>
            <pc:docMk/>
            <pc:sldMk cId="2716797726" sldId="262"/>
            <ac:picMk id="2050" creationId="{5FA0B1B3-0A2D-4F11-801D-DC0E3DCFA831}"/>
          </ac:picMkLst>
        </pc:picChg>
      </pc:sldChg>
      <pc:sldChg chg="addSp delSp modSp new mod">
        <pc:chgData name="Gabriel Gabriel" userId="ecf7b375db655d5b" providerId="LiveId" clId="{FD4FACB4-DC62-463E-A9DF-7F58AAE3201E}" dt="2022-06-05T01:59:09.139" v="2483" actId="14100"/>
        <pc:sldMkLst>
          <pc:docMk/>
          <pc:sldMk cId="1170594796" sldId="263"/>
        </pc:sldMkLst>
        <pc:spChg chg="mod">
          <ac:chgData name="Gabriel Gabriel" userId="ecf7b375db655d5b" providerId="LiveId" clId="{FD4FACB4-DC62-463E-A9DF-7F58AAE3201E}" dt="2022-06-05T01:59:01.615" v="2480" actId="20577"/>
          <ac:spMkLst>
            <pc:docMk/>
            <pc:sldMk cId="1170594796" sldId="263"/>
            <ac:spMk id="2" creationId="{CEFE62CD-3E1F-4721-8A15-10F68AC77A76}"/>
          </ac:spMkLst>
        </pc:spChg>
        <pc:spChg chg="del">
          <ac:chgData name="Gabriel Gabriel" userId="ecf7b375db655d5b" providerId="LiveId" clId="{FD4FACB4-DC62-463E-A9DF-7F58AAE3201E}" dt="2022-06-05T01:59:03.934" v="2481" actId="22"/>
          <ac:spMkLst>
            <pc:docMk/>
            <pc:sldMk cId="1170594796" sldId="263"/>
            <ac:spMk id="3" creationId="{3FA355FA-015F-41E1-8D4B-CEBC5E5CA6B4}"/>
          </ac:spMkLst>
        </pc:spChg>
        <pc:picChg chg="add mod ord">
          <ac:chgData name="Gabriel Gabriel" userId="ecf7b375db655d5b" providerId="LiveId" clId="{FD4FACB4-DC62-463E-A9DF-7F58AAE3201E}" dt="2022-06-05T01:59:09.139" v="2483" actId="14100"/>
          <ac:picMkLst>
            <pc:docMk/>
            <pc:sldMk cId="1170594796" sldId="263"/>
            <ac:picMk id="5" creationId="{5A0DD152-25C5-4253-AF24-C2CD89D8FC6D}"/>
          </ac:picMkLst>
        </pc:picChg>
      </pc:sldChg>
      <pc:sldChg chg="new del mod modShow">
        <pc:chgData name="Gabriel Gabriel" userId="ecf7b375db655d5b" providerId="LiveId" clId="{FD4FACB4-DC62-463E-A9DF-7F58AAE3201E}" dt="2022-06-05T01:26:37.883" v="2432" actId="2696"/>
        <pc:sldMkLst>
          <pc:docMk/>
          <pc:sldMk cId="1817572281" sldId="263"/>
        </pc:sldMkLst>
      </pc:sldChg>
      <pc:sldChg chg="new del">
        <pc:chgData name="Gabriel Gabriel" userId="ecf7b375db655d5b" providerId="LiveId" clId="{FD4FACB4-DC62-463E-A9DF-7F58AAE3201E}" dt="2022-06-05T01:26:41.672" v="2433" actId="2696"/>
        <pc:sldMkLst>
          <pc:docMk/>
          <pc:sldMk cId="1578570032" sldId="264"/>
        </pc:sldMkLst>
      </pc:sldChg>
      <pc:sldChg chg="new del">
        <pc:chgData name="Gabriel Gabriel" userId="ecf7b375db655d5b" providerId="LiveId" clId="{FD4FACB4-DC62-463E-A9DF-7F58AAE3201E}" dt="2022-06-05T01:26:35.107" v="2431" actId="2696"/>
        <pc:sldMkLst>
          <pc:docMk/>
          <pc:sldMk cId="2220077303" sldId="265"/>
        </pc:sldMkLst>
      </pc:sldChg>
      <pc:sldChg chg="new del">
        <pc:chgData name="Gabriel Gabriel" userId="ecf7b375db655d5b" providerId="LiveId" clId="{FD4FACB4-DC62-463E-A9DF-7F58AAE3201E}" dt="2022-06-05T01:26:32.416" v="2430" actId="2696"/>
        <pc:sldMkLst>
          <pc:docMk/>
          <pc:sldMk cId="2033578069" sldId="266"/>
        </pc:sldMkLst>
      </pc:sldChg>
      <pc:sldChg chg="new del mod modShow">
        <pc:chgData name="Gabriel Gabriel" userId="ecf7b375db655d5b" providerId="LiveId" clId="{FD4FACB4-DC62-463E-A9DF-7F58AAE3201E}" dt="2022-06-05T01:26:44.422" v="2434" actId="2696"/>
        <pc:sldMkLst>
          <pc:docMk/>
          <pc:sldMk cId="1787292151" sldId="267"/>
        </pc:sldMkLst>
      </pc:sldChg>
      <pc:sldChg chg="new del mod modShow">
        <pc:chgData name="Gabriel Gabriel" userId="ecf7b375db655d5b" providerId="LiveId" clId="{FD4FACB4-DC62-463E-A9DF-7F58AAE3201E}" dt="2022-06-05T01:26:47.473" v="2435" actId="2696"/>
        <pc:sldMkLst>
          <pc:docMk/>
          <pc:sldMk cId="1047350463" sldId="268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53415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19810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92432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42209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69045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88873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23048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374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27830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3896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88820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6821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4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  <p:sldLayoutId id="2147483852" r:id="rId9"/>
    <p:sldLayoutId id="2147483853" r:id="rId10"/>
    <p:sldLayoutId id="214748385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DD8EC1-83F5-43FF-9BCC-C5BF91E03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873" y="802639"/>
            <a:ext cx="5401898" cy="998380"/>
          </a:xfrm>
        </p:spPr>
        <p:txBody>
          <a:bodyPr>
            <a:noAutofit/>
          </a:bodyPr>
          <a:lstStyle/>
          <a:p>
            <a:r>
              <a:rPr lang="pt-BR" dirty="0"/>
              <a:t>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FC0B2E-127B-48EB-973E-95993B31F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6122" y="2174874"/>
            <a:ext cx="4671399" cy="1298575"/>
          </a:xfrm>
        </p:spPr>
        <p:txBody>
          <a:bodyPr>
            <a:normAutofit/>
          </a:bodyPr>
          <a:lstStyle/>
          <a:p>
            <a:r>
              <a:rPr lang="pt-BR" sz="6600" dirty="0"/>
              <a:t>VALORANT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DF55EA0-2904-428E-BDE4-865D2AF24E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7" r="16486" b="2"/>
          <a:stretch/>
        </p:blipFill>
        <p:spPr>
          <a:xfrm>
            <a:off x="5742771" y="-397032"/>
            <a:ext cx="610835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088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395044-8014-49F4-8988-BBFC98E81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16" y="248942"/>
            <a:ext cx="10573403" cy="1305807"/>
          </a:xfrm>
        </p:spPr>
        <p:txBody>
          <a:bodyPr>
            <a:normAutofit/>
          </a:bodyPr>
          <a:lstStyle/>
          <a:p>
            <a:r>
              <a:rPr lang="pt-BR" sz="6000" dirty="0"/>
              <a:t>GABRIEL MAXIMIANO GOMES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E66E8AB-FA57-43CD-B0C2-D68CE60C4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636" y="1554749"/>
            <a:ext cx="3336727" cy="444897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26320AE4-A76B-4778-BD67-024E69F48CF4}"/>
              </a:ext>
            </a:extLst>
          </p:cNvPr>
          <p:cNvSpPr txBox="1">
            <a:spLocks/>
          </p:cNvSpPr>
          <p:nvPr/>
        </p:nvSpPr>
        <p:spPr>
          <a:xfrm>
            <a:off x="1915645" y="2250486"/>
            <a:ext cx="10573403" cy="13058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1773624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0C61D3-D5AD-444B-9CA9-87CB8E2E3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Poppins Bold"/>
              </a:rPr>
              <a:t>Contextualizando</a:t>
            </a:r>
            <a:endParaRPr lang="pt-BR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F6E371A-87AC-462B-87D7-BE088FAB2C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865" y="544533"/>
            <a:ext cx="1189841" cy="966746"/>
          </a:xfr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74D3142-0099-4A31-8402-27B7282EC801}"/>
              </a:ext>
            </a:extLst>
          </p:cNvPr>
          <p:cNvSpPr/>
          <p:nvPr/>
        </p:nvSpPr>
        <p:spPr>
          <a:xfrm>
            <a:off x="1491916" y="1592624"/>
            <a:ext cx="9468852" cy="183637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Sou um amante do jogo de FPS Valorant que </a:t>
            </a:r>
            <a:r>
              <a:rPr lang="pt-BR" sz="2800" dirty="0">
                <a:solidFill>
                  <a:schemeClr val="tx1"/>
                </a:solidFill>
              </a:rPr>
              <a:t>produziu</a:t>
            </a:r>
            <a:r>
              <a:rPr lang="pt-BR" sz="2800" dirty="0"/>
              <a:t> um site de entretenimento para os player e curiosos que querem conhecer um pouco mais do game.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D0E1953-7ACC-4C18-A62A-F1659414A85D}"/>
              </a:ext>
            </a:extLst>
          </p:cNvPr>
          <p:cNvSpPr/>
          <p:nvPr/>
        </p:nvSpPr>
        <p:spPr>
          <a:xfrm>
            <a:off x="1491916" y="4129802"/>
            <a:ext cx="9468852" cy="245162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Valorant é um jogo FPS 5V5 que conta com mais de 15M de players ativos por mês.</a:t>
            </a:r>
          </a:p>
          <a:p>
            <a:pPr algn="ctr"/>
            <a:r>
              <a:rPr lang="pt-BR" sz="2800" dirty="0"/>
              <a:t>onde o objetivo é dominar a área de seus adversários ou elimina-los do mapa com diversas armas e agentes que contém habilidades próprias para o seu gosto.</a:t>
            </a:r>
          </a:p>
        </p:txBody>
      </p:sp>
    </p:spTree>
    <p:extLst>
      <p:ext uri="{BB962C8B-B14F-4D97-AF65-F5344CB8AC3E}">
        <p14:creationId xmlns:p14="http://schemas.microsoft.com/office/powerpoint/2010/main" val="142904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0EC199-17EC-44A6-8AEE-B8201B20F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           ?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C30B1A-151E-44F7-93C0-2B56313B8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486276"/>
          </a:xfrm>
        </p:spPr>
        <p:txBody>
          <a:bodyPr/>
          <a:lstStyle/>
          <a:p>
            <a:pPr>
              <a:buFontTx/>
              <a:buChar char="-"/>
            </a:pPr>
            <a:r>
              <a:rPr lang="pt-BR" dirty="0"/>
              <a:t>COMPETIVIDADE, INTERAÇÕES EM TEMPO REAL, AMIZADES E DESCONTRAÇÃO.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/>
              <a:t>AMANTE DESDE O BETA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/>
              <a:t>PRIMEIRO AMOR NA TECNOLOGIA</a:t>
            </a:r>
          </a:p>
          <a:p>
            <a:pPr>
              <a:buFontTx/>
              <a:buChar char="-"/>
            </a:pPr>
            <a:endParaRPr lang="pt-BR" dirty="0"/>
          </a:p>
          <a:p>
            <a:pPr marL="0" indent="0">
              <a:buNone/>
            </a:pPr>
            <a:r>
              <a:rPr lang="pt-BR" dirty="0"/>
              <a:t>- MINHA ESSÊNCIA </a:t>
            </a:r>
          </a:p>
        </p:txBody>
      </p:sp>
      <p:pic>
        <p:nvPicPr>
          <p:cNvPr id="4" name="Espaço Reservado para Conteúdo 4">
            <a:extLst>
              <a:ext uri="{FF2B5EF4-FFF2-40B4-BE49-F238E27FC236}">
                <a16:creationId xmlns:a16="http://schemas.microsoft.com/office/drawing/2014/main" id="{A86EA409-9657-4E02-9C0E-E1BAC5EA7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265" y="544533"/>
            <a:ext cx="1189841" cy="96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6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51C069F-B786-42CB-8926-51473D2663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7" r="16486" b="2"/>
          <a:stretch/>
        </p:blipFill>
        <p:spPr>
          <a:xfrm>
            <a:off x="2897971" y="-708015"/>
            <a:ext cx="6108356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3EE79A-1250-4846-A0B6-485C88F4D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206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CONHEÇA UM PEDAÇO DESTE MUNDO QUE EU ESTOU FALANDO!</a:t>
            </a:r>
          </a:p>
        </p:txBody>
      </p:sp>
      <p:pic>
        <p:nvPicPr>
          <p:cNvPr id="1026" name="Picture 2" descr="Agentes de VALORANT: todos os agentes e habilidades">
            <a:extLst>
              <a:ext uri="{FF2B5EF4-FFF2-40B4-BE49-F238E27FC236}">
                <a16:creationId xmlns:a16="http://schemas.microsoft.com/office/drawing/2014/main" id="{8198709C-4E73-4DC7-980E-1E77DB7FF5F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22" y="1418769"/>
            <a:ext cx="6095956" cy="543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247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FE62CD-3E1F-4721-8A15-10F68AC77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Modelagem Lógica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A0DD152-25C5-4253-AF24-C2CD89D8F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0" y="1469996"/>
            <a:ext cx="6829777" cy="5156347"/>
          </a:xfrm>
        </p:spPr>
      </p:pic>
    </p:spTree>
    <p:extLst>
      <p:ext uri="{BB962C8B-B14F-4D97-AF65-F5344CB8AC3E}">
        <p14:creationId xmlns:p14="http://schemas.microsoft.com/office/powerpoint/2010/main" val="1170594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F45CB6-A35D-4A5D-8ED5-31E22F22D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33800" cy="1325563"/>
          </a:xfrm>
        </p:spPr>
        <p:txBody>
          <a:bodyPr/>
          <a:lstStyle/>
          <a:p>
            <a:pPr algn="ctr"/>
            <a:r>
              <a:rPr lang="pt-BR" dirty="0"/>
              <a:t> DESAFIOS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607909-58CD-4AC0-974F-84235CD48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7400"/>
            <a:ext cx="3733800" cy="2743200"/>
          </a:xfrm>
        </p:spPr>
        <p:txBody>
          <a:bodyPr/>
          <a:lstStyle/>
          <a:p>
            <a:pPr algn="ctr"/>
            <a:r>
              <a:rPr lang="pt-BR" dirty="0"/>
              <a:t> FIRE WALL </a:t>
            </a:r>
          </a:p>
          <a:p>
            <a:endParaRPr lang="pt-BR" dirty="0"/>
          </a:p>
          <a:p>
            <a:pPr algn="ctr"/>
            <a:r>
              <a:rPr lang="pt-BR" dirty="0"/>
              <a:t> APIs</a:t>
            </a:r>
          </a:p>
          <a:p>
            <a:pPr algn="ctr"/>
            <a:endParaRPr lang="pt-BR" dirty="0"/>
          </a:p>
          <a:p>
            <a:pPr algn="ctr"/>
            <a:r>
              <a:rPr lang="pt-BR" dirty="0"/>
              <a:t> ChartJS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0510BE2-9A3B-4829-B9B0-EAFE4041CBCA}"/>
              </a:ext>
            </a:extLst>
          </p:cNvPr>
          <p:cNvSpPr txBox="1">
            <a:spLocks/>
          </p:cNvSpPr>
          <p:nvPr/>
        </p:nvSpPr>
        <p:spPr>
          <a:xfrm>
            <a:off x="6692900" y="365125"/>
            <a:ext cx="3733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SUPERAÇÕES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8CA64619-5319-4BF0-928B-CB9DA4766C70}"/>
              </a:ext>
            </a:extLst>
          </p:cNvPr>
          <p:cNvSpPr txBox="1">
            <a:spLocks/>
          </p:cNvSpPr>
          <p:nvPr/>
        </p:nvSpPr>
        <p:spPr>
          <a:xfrm>
            <a:off x="6489700" y="2057400"/>
            <a:ext cx="3937000" cy="27432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/>
              <a:t> 1 semestre em programação</a:t>
            </a:r>
          </a:p>
          <a:p>
            <a:endParaRPr lang="pt-BR" dirty="0"/>
          </a:p>
          <a:p>
            <a:pPr algn="ctr"/>
            <a:r>
              <a:rPr lang="pt-BR" dirty="0"/>
              <a:t> Cronograma</a:t>
            </a:r>
          </a:p>
          <a:p>
            <a:endParaRPr lang="pt-BR" dirty="0"/>
          </a:p>
          <a:p>
            <a:pPr algn="ctr"/>
            <a:r>
              <a:rPr lang="pt-BR" dirty="0"/>
              <a:t> Individualmente</a:t>
            </a:r>
          </a:p>
          <a:p>
            <a:endParaRPr lang="pt-BR" dirty="0"/>
          </a:p>
          <a:p>
            <a:pPr marL="0" indent="0">
              <a:buFont typeface="Arial" panose="020B0604020202020204" pitchFamily="34" charset="0"/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5982176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ADBC01-95AA-4A5C-9E9A-78A92AB71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49375"/>
          </a:xfrm>
        </p:spPr>
        <p:txBody>
          <a:bodyPr>
            <a:normAutofit fontScale="90000"/>
          </a:bodyPr>
          <a:lstStyle/>
          <a:p>
            <a:pPr algn="ctr"/>
            <a:r>
              <a:rPr lang="pt-BR" sz="6600" dirty="0"/>
              <a:t>ISSO É </a:t>
            </a:r>
            <a:r>
              <a:rPr lang="pt-BR" sz="6600" dirty="0">
                <a:latin typeface="Bahnschrift SemiCondensed" panose="020B0502040204020203" pitchFamily="34" charset="0"/>
              </a:rPr>
              <a:t>VALORANT</a:t>
            </a:r>
            <a:br>
              <a:rPr lang="pt-BR" dirty="0"/>
            </a:br>
            <a:br>
              <a:rPr lang="pt-BR" dirty="0"/>
            </a:br>
            <a:r>
              <a:rPr lang="pt-BR" dirty="0"/>
              <a:t>MUITO OBRIGADO!!</a:t>
            </a:r>
          </a:p>
        </p:txBody>
      </p:sp>
      <p:pic>
        <p:nvPicPr>
          <p:cNvPr id="2050" name="Picture 2" descr="Valorant | TGG | PC, Xbox, PlayStation, Nintendo. Temos tudo controlado.  TheGlobalGaming serve como centro central para notícias sobre jogos e  entretenimento, artigos, vídeos, tutoriais e muito mais.">
            <a:extLst>
              <a:ext uri="{FF2B5EF4-FFF2-40B4-BE49-F238E27FC236}">
                <a16:creationId xmlns:a16="http://schemas.microsoft.com/office/drawing/2014/main" id="{5FA0B1B3-0A2D-4F11-801D-DC0E3DCFA8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2444" y="2506662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7977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</TotalTime>
  <Words>144</Words>
  <Application>Microsoft Office PowerPoint</Application>
  <PresentationFormat>Widescreen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Bahnschrift SemiCondensed</vt:lpstr>
      <vt:lpstr>Calibri</vt:lpstr>
      <vt:lpstr>Calibri Light</vt:lpstr>
      <vt:lpstr>Poppins Bold</vt:lpstr>
      <vt:lpstr>Office Theme</vt:lpstr>
      <vt:lpstr>APRESENTAÇÃO</vt:lpstr>
      <vt:lpstr>GABRIEL MAXIMIANO GOMES</vt:lpstr>
      <vt:lpstr>Contextualizando</vt:lpstr>
      <vt:lpstr>POR QUE            ? </vt:lpstr>
      <vt:lpstr>CONHEÇA UM PEDAÇO DESTE MUNDO QUE EU ESTOU FALANDO!</vt:lpstr>
      <vt:lpstr>Modelagem Lógica</vt:lpstr>
      <vt:lpstr> DESAFIOS</vt:lpstr>
      <vt:lpstr>ISSO É VALORANT  MUITO OBRIGADO!!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</dc:title>
  <dc:creator>Gabriel Gabriel</dc:creator>
  <cp:lastModifiedBy>Gabriel Gabriel</cp:lastModifiedBy>
  <cp:revision>8</cp:revision>
  <dcterms:created xsi:type="dcterms:W3CDTF">2022-06-04T23:46:29Z</dcterms:created>
  <dcterms:modified xsi:type="dcterms:W3CDTF">2022-06-05T02:00:29Z</dcterms:modified>
</cp:coreProperties>
</file>

<file path=docProps/thumbnail.jpeg>
</file>